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</p:sldIdLst>
  <p:sldSz cx="9144000" cy="6858000" type="screen4x3"/>
  <p:notesSz cx="6858000" cy="9144000"/>
  <p:custDataLst>
    <p:tags r:id="rId9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7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85788"/>
            <a:ext cx="76200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576263"/>
            <a:ext cx="76581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76263"/>
            <a:ext cx="76104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81025"/>
            <a:ext cx="763905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76263"/>
            <a:ext cx="76104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66738"/>
            <a:ext cx="761047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604838"/>
            <a:ext cx="7600950" cy="564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76263"/>
            <a:ext cx="76104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85788"/>
            <a:ext cx="76295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71500"/>
            <a:ext cx="76009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81025"/>
            <a:ext cx="763905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585788"/>
            <a:ext cx="75914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81025"/>
            <a:ext cx="7610475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88" y="561975"/>
            <a:ext cx="766762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95313"/>
            <a:ext cx="76390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81025"/>
            <a:ext cx="7610475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66738"/>
            <a:ext cx="761047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66738"/>
            <a:ext cx="762000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76263"/>
            <a:ext cx="76104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585788"/>
            <a:ext cx="75819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61975"/>
            <a:ext cx="76104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547688"/>
            <a:ext cx="764857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76263"/>
            <a:ext cx="76009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66738"/>
            <a:ext cx="76295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85788"/>
            <a:ext cx="760095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85788"/>
            <a:ext cx="763905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66738"/>
            <a:ext cx="76295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6263"/>
            <a:ext cx="76200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8188" y="576263"/>
            <a:ext cx="766762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66738"/>
            <a:ext cx="761047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66738"/>
            <a:ext cx="763905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81025"/>
            <a:ext cx="760095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66738"/>
            <a:ext cx="761047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57213"/>
            <a:ext cx="760095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566738"/>
            <a:ext cx="75914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66738"/>
            <a:ext cx="762000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76263"/>
            <a:ext cx="76104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85788"/>
            <a:ext cx="76104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85788"/>
            <a:ext cx="76295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85788"/>
            <a:ext cx="761047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81025"/>
            <a:ext cx="7629525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571500"/>
            <a:ext cx="75914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76263"/>
            <a:ext cx="76009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85788"/>
            <a:ext cx="760095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76263"/>
            <a:ext cx="76009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61975"/>
            <a:ext cx="762952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76263"/>
            <a:ext cx="763905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57213"/>
            <a:ext cx="763905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52450"/>
            <a:ext cx="763905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585788"/>
            <a:ext cx="7591425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81025"/>
            <a:ext cx="760095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6263"/>
            <a:ext cx="76200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90550"/>
            <a:ext cx="7620000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600075"/>
            <a:ext cx="760095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81025"/>
            <a:ext cx="76200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61975"/>
            <a:ext cx="761047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76263"/>
            <a:ext cx="7620000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" y="581025"/>
            <a:ext cx="75819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85788"/>
            <a:ext cx="76200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0575" y="571500"/>
            <a:ext cx="75628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66738"/>
            <a:ext cx="762952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90550"/>
            <a:ext cx="7620000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81025"/>
            <a:ext cx="76200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557213"/>
            <a:ext cx="7591425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571500"/>
            <a:ext cx="75914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595313"/>
            <a:ext cx="765810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57213"/>
            <a:ext cx="763905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66738"/>
            <a:ext cx="763905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81025"/>
            <a:ext cx="76200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71500"/>
            <a:ext cx="76390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614363"/>
            <a:ext cx="7610475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81025"/>
            <a:ext cx="7620000" cy="56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533400"/>
            <a:ext cx="7648575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571500"/>
            <a:ext cx="75914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8" y="561975"/>
            <a:ext cx="7629525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1525" y="595313"/>
            <a:ext cx="7600950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47688"/>
            <a:ext cx="7610475" cy="576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571500"/>
            <a:ext cx="759142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66738"/>
            <a:ext cx="761047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76263"/>
            <a:ext cx="7610475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6288" y="590550"/>
            <a:ext cx="75914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66738"/>
            <a:ext cx="763905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71500"/>
            <a:ext cx="761047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6763" y="566738"/>
            <a:ext cx="7610475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52450"/>
            <a:ext cx="7639050" cy="575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71500"/>
            <a:ext cx="76390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2475" y="585788"/>
            <a:ext cx="763905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57213"/>
            <a:ext cx="7620000" cy="574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561975"/>
            <a:ext cx="7620000" cy="573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e84249161408718e02c29445241abf49355de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0</Words>
  <Application>Microsoft Office PowerPoint</Application>
  <PresentationFormat>On-screen Show (4:3)</PresentationFormat>
  <Paragraphs>0</Paragraphs>
  <Slides>91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19 Tracking Emails and Investigating Email Crimes</dc:title>
  <dc:subject>CHFIv8</dc:subject>
  <dc:creator>EC-Council</dc:creator>
  <cp:lastModifiedBy> </cp:lastModifiedBy>
  <cp:revision>45</cp:revision>
  <dcterms:created xsi:type="dcterms:W3CDTF">2006-08-16T00:00:00Z</dcterms:created>
  <dcterms:modified xsi:type="dcterms:W3CDTF">2012-10-17T15:15:11Z</dcterms:modified>
</cp:coreProperties>
</file>